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A5002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004" y="-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8B28-5003-4C24-9FDC-CE777FD5AF83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2139-3021-4C4B-A9A4-5C13977EA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8383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8B28-5003-4C24-9FDC-CE777FD5AF83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2139-3021-4C4B-A9A4-5C13977EA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927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8B28-5003-4C24-9FDC-CE777FD5AF83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2139-3021-4C4B-A9A4-5C13977EA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95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8B28-5003-4C24-9FDC-CE777FD5AF83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2139-3021-4C4B-A9A4-5C13977EA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58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8B28-5003-4C24-9FDC-CE777FD5AF83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2139-3021-4C4B-A9A4-5C13977EA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2430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8B28-5003-4C24-9FDC-CE777FD5AF83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2139-3021-4C4B-A9A4-5C13977EA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153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8B28-5003-4C24-9FDC-CE777FD5AF83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2139-3021-4C4B-A9A4-5C13977EA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457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8B28-5003-4C24-9FDC-CE777FD5AF83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2139-3021-4C4B-A9A4-5C13977EA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738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8B28-5003-4C24-9FDC-CE777FD5AF83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2139-3021-4C4B-A9A4-5C13977EA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02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8B28-5003-4C24-9FDC-CE777FD5AF83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2139-3021-4C4B-A9A4-5C13977EA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276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8B28-5003-4C24-9FDC-CE777FD5AF83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2139-3021-4C4B-A9A4-5C13977EA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502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08B28-5003-4C24-9FDC-CE777FD5AF83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72139-3021-4C4B-A9A4-5C13977EA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18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en\AppData\Local\Microsoft\Windows\Temporary Internet Files\Content.IE5\RD9PGU8D\sgi01a201307081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5700" y="531388"/>
            <a:ext cx="1232300" cy="123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gen\AppData\Local\Microsoft\Windows\Temporary Internet Files\Content.IE5\RD9PGU8D\sgi01a201307081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3057" y="3995936"/>
            <a:ext cx="1603775" cy="1830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0" y="6300192"/>
            <a:ext cx="1836204" cy="1224136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555" y="4355976"/>
            <a:ext cx="4399805" cy="271804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68870" y="1331640"/>
            <a:ext cx="5589240" cy="1296144"/>
          </a:xfrm>
        </p:spPr>
        <p:txBody>
          <a:bodyPr>
            <a:normAutofit/>
          </a:bodyPr>
          <a:lstStyle/>
          <a:p>
            <a:r>
              <a:rPr lang="ja-JP" altLang="ja-JP" sz="6700" b="1" i="1" dirty="0">
                <a:solidFill>
                  <a:srgbClr val="FF6600"/>
                </a:solidFill>
              </a:rPr>
              <a:t>感謝</a:t>
            </a:r>
            <a:r>
              <a:rPr lang="ja-JP" altLang="ja-JP" sz="6700" b="1" i="1" dirty="0">
                <a:solidFill>
                  <a:srgbClr val="FF0000"/>
                </a:solidFill>
              </a:rPr>
              <a:t>セール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6"/>
          <p:cNvSpPr txBox="1"/>
          <p:nvPr/>
        </p:nvSpPr>
        <p:spPr>
          <a:xfrm>
            <a:off x="260648" y="482409"/>
            <a:ext cx="5688632" cy="10652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3200" b="1" kern="100" dirty="0">
                <a:solidFill>
                  <a:srgbClr val="548DD4"/>
                </a:solidFill>
                <a:effectLst/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/>
              </a:rPr>
              <a:t>おかげさまで</a:t>
            </a:r>
            <a:r>
              <a:rPr lang="ja-JP" altLang="en-US" sz="7200" b="1" i="1" dirty="0">
                <a:solidFill>
                  <a:srgbClr val="0070C0"/>
                </a:solidFill>
              </a:rPr>
              <a:t>６</a:t>
            </a:r>
            <a:r>
              <a:rPr lang="ja-JP" altLang="ja-JP" sz="6600" b="1" i="1" dirty="0">
                <a:solidFill>
                  <a:srgbClr val="0070C0"/>
                </a:solidFill>
              </a:rPr>
              <a:t>周年</a:t>
            </a:r>
            <a:endParaRPr lang="ja-JP" sz="6600" kern="100" dirty="0">
              <a:solidFill>
                <a:srgbClr val="0070C0"/>
              </a:solidFill>
              <a:effectLst/>
              <a:ea typeface="ＭＳ 明朝"/>
              <a:cs typeface="Times New Roman"/>
            </a:endParaRPr>
          </a:p>
        </p:txBody>
      </p: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-20240" y="2489289"/>
            <a:ext cx="6858000" cy="1434639"/>
          </a:xfrm>
          <a:prstGeom prst="rect">
            <a:avLst/>
          </a:prstGeom>
          <a:gradFill rotWithShape="1">
            <a:gsLst>
              <a:gs pos="0">
                <a:srgbClr val="FDE9D9"/>
              </a:gs>
              <a:gs pos="100000">
                <a:srgbClr val="FDE9D9">
                  <a:gamma/>
                  <a:tint val="74118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3600" b="1" kern="100" dirty="0">
                <a:solidFill>
                  <a:srgbClr val="0070C0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１</a:t>
            </a:r>
            <a:r>
              <a:rPr lang="ja-JP" altLang="en-US" sz="3600" b="1" kern="100" dirty="0">
                <a:solidFill>
                  <a:srgbClr val="0070C0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１</a:t>
            </a:r>
            <a:r>
              <a:rPr lang="ja-JP" sz="3600" b="1" kern="100" dirty="0">
                <a:solidFill>
                  <a:srgbClr val="0070C0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月</a:t>
            </a:r>
            <a:r>
              <a:rPr lang="ja-JP" altLang="en-US" sz="3600" b="1" kern="100" dirty="0">
                <a:solidFill>
                  <a:srgbClr val="0070C0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１</a:t>
            </a:r>
            <a:r>
              <a:rPr lang="ja-JP" sz="3600" b="1" kern="100" dirty="0">
                <a:solidFill>
                  <a:srgbClr val="0070C0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日</a:t>
            </a:r>
            <a:r>
              <a:rPr lang="en-US" sz="3600" b="1" kern="100" dirty="0">
                <a:solidFill>
                  <a:srgbClr val="0070C0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(</a:t>
            </a:r>
            <a:r>
              <a:rPr lang="ja-JP" altLang="en-US" sz="3600" b="1" kern="100" dirty="0">
                <a:solidFill>
                  <a:srgbClr val="0070C0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木</a:t>
            </a:r>
            <a:r>
              <a:rPr lang="en-US" sz="3600" b="1" kern="100" dirty="0">
                <a:solidFill>
                  <a:srgbClr val="0070C0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)</a:t>
            </a:r>
            <a:endParaRPr lang="ja-JP" sz="1050" kern="100" dirty="0"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/>
            </a:endParaRPr>
          </a:p>
          <a:p>
            <a:pPr indent="1606550" algn="just">
              <a:spcAft>
                <a:spcPts val="0"/>
              </a:spcAft>
            </a:pPr>
            <a:r>
              <a:rPr lang="ja-JP" altLang="en-US" b="1" kern="100" dirty="0">
                <a:solidFill>
                  <a:srgbClr val="0070C0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　　</a:t>
            </a:r>
            <a:endParaRPr lang="ja-JP" altLang="en-US" b="1" kern="100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/>
            </a:endParaRPr>
          </a:p>
          <a:p>
            <a:pPr indent="1606550" algn="just">
              <a:spcAft>
                <a:spcPts val="0"/>
              </a:spcAft>
            </a:pPr>
            <a:r>
              <a:rPr lang="ja-JP" sz="3600" b="1" kern="100" dirty="0">
                <a:solidFill>
                  <a:srgbClr val="0070C0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～１</a:t>
            </a:r>
            <a:r>
              <a:rPr lang="ja-JP" altLang="en-US" sz="3600" b="1" kern="100" dirty="0">
                <a:solidFill>
                  <a:srgbClr val="0070C0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１</a:t>
            </a:r>
            <a:r>
              <a:rPr lang="ja-JP" sz="3600" b="1" kern="100" dirty="0">
                <a:solidFill>
                  <a:srgbClr val="0070C0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月</a:t>
            </a:r>
            <a:r>
              <a:rPr lang="ja-JP" altLang="en-US" sz="3600" b="1" kern="100" dirty="0">
                <a:solidFill>
                  <a:srgbClr val="0070C0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５</a:t>
            </a:r>
            <a:r>
              <a:rPr lang="ja-JP" sz="3600" b="1" kern="100" dirty="0">
                <a:solidFill>
                  <a:srgbClr val="0070C0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日</a:t>
            </a:r>
            <a:r>
              <a:rPr lang="en-US" sz="3600" b="1" kern="100" dirty="0">
                <a:solidFill>
                  <a:srgbClr val="0070C0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(</a:t>
            </a:r>
            <a:r>
              <a:rPr lang="ja-JP" altLang="en-US" sz="3600" b="1" kern="100" dirty="0">
                <a:solidFill>
                  <a:srgbClr val="0070C0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月</a:t>
            </a:r>
            <a:r>
              <a:rPr lang="en-US" sz="3600" b="1" kern="100" dirty="0">
                <a:solidFill>
                  <a:srgbClr val="0070C0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)</a:t>
            </a:r>
            <a:endParaRPr lang="ja-JP" sz="1050" kern="100" dirty="0"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99392" y="469685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１００ｇ価格より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 rot="20424876">
            <a:off x="294226" y="4733015"/>
            <a:ext cx="6280767" cy="2418771"/>
          </a:xfrm>
        </p:spPr>
        <p:txBody>
          <a:bodyPr>
            <a:normAutofit lnSpcReduction="10000"/>
          </a:bodyPr>
          <a:lstStyle/>
          <a:p>
            <a:r>
              <a:rPr kumimoji="1" lang="ja-JP" altLang="en-US" sz="4800" b="1" dirty="0">
                <a:solidFill>
                  <a:schemeClr val="accent6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コーヒー</a:t>
            </a:r>
            <a:r>
              <a:rPr kumimoji="1" lang="ja-JP" altLang="en-US" sz="4800" b="1" dirty="0">
                <a:solidFill>
                  <a:srgbClr val="FF66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豆全品</a:t>
            </a:r>
            <a:r>
              <a:rPr kumimoji="1" lang="ja-JP" altLang="en-US" sz="4800" b="1" u="sng" dirty="0"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２割引</a:t>
            </a:r>
          </a:p>
          <a:p>
            <a:r>
              <a:rPr lang="ja-JP" altLang="en-US" sz="9600" b="1" i="1" u="sng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２０</a:t>
            </a:r>
            <a:r>
              <a:rPr lang="ja-JP" altLang="en-US" sz="7200" b="1" i="1" u="sng" dirty="0">
                <a:solidFill>
                  <a:srgbClr val="FF0000"/>
                </a:solidFill>
              </a:rPr>
              <a:t>％</a:t>
            </a:r>
            <a:r>
              <a:rPr lang="en-US" altLang="ja-JP" sz="9600" b="1" i="1" u="sng" dirty="0">
                <a:solidFill>
                  <a:srgbClr val="FF0000"/>
                </a:solidFill>
              </a:rPr>
              <a:t>OFF</a:t>
            </a:r>
            <a:endParaRPr kumimoji="1" lang="ja-JP" altLang="en-US" sz="9600" b="1" i="1" u="sng" dirty="0">
              <a:solidFill>
                <a:srgbClr val="FF0000"/>
              </a:solidFill>
            </a:endParaRPr>
          </a:p>
        </p:txBody>
      </p:sp>
      <p:pic>
        <p:nvPicPr>
          <p:cNvPr id="1028" name="Picture 4" descr="C:\Users\gen\AppData\Local\Microsoft\Windows\Temporary Internet Files\Content.IE5\7VITFS5D\sgi01a20140504220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674" y="3480728"/>
            <a:ext cx="856084" cy="856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gen\AppData\Local\Microsoft\Windows\Temporary Internet Files\Content.IE5\9DOVY0TG\Moka_Animation[1].gif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0" y="3767378"/>
            <a:ext cx="694184" cy="804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-27384" y="7524328"/>
            <a:ext cx="5797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コーヒー器具類も在庫一掃セール</a:t>
            </a:r>
            <a:r>
              <a:rPr lang="ja-JP" altLang="en-US" sz="2400" dirty="0"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同時開催</a:t>
            </a:r>
            <a:endParaRPr kumimoji="1" lang="ja-JP" altLang="en-US" sz="2400" dirty="0">
              <a:solidFill>
                <a:srgbClr val="FFC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032" name="Picture 8" descr="C:\Users\gen\AppData\Local\Microsoft\Windows\Temporary Internet Files\Content.IE5\RD9PGU8D\31W6W6B0BJL._SS64_[1]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59984">
            <a:off x="415594" y="1563870"/>
            <a:ext cx="815881" cy="769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122730" y="-13331"/>
            <a:ext cx="31184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HGP行書体" panose="03000600000000000000" pitchFamily="66" charset="-128"/>
                <a:ea typeface="HGP行書体" panose="03000600000000000000" pitchFamily="66" charset="-128"/>
              </a:rPr>
              <a:t>珈琲舎</a:t>
            </a:r>
            <a:r>
              <a:rPr kumimoji="1" lang="ja-JP" altLang="en-US" b="1" dirty="0">
                <a:latin typeface="HGP行書体" panose="03000600000000000000" pitchFamily="66" charset="-128"/>
                <a:ea typeface="HGP行書体" panose="03000600000000000000" pitchFamily="66" charset="-128"/>
              </a:rPr>
              <a:t>　</a:t>
            </a:r>
            <a:r>
              <a:rPr kumimoji="1" lang="ja-JP" altLang="en-US" sz="5400" b="1" dirty="0">
                <a:latin typeface="CRバジョカ廉書体" panose="02000600000000000000" pitchFamily="2" charset="-128"/>
                <a:ea typeface="CRバジョカ廉書体" panose="02000600000000000000" pitchFamily="2" charset="-128"/>
              </a:rPr>
              <a:t>源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194695" y="7020272"/>
            <a:ext cx="3222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FF6600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まとめ買いにも適用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48880" y="221903"/>
            <a:ext cx="3761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A5002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先着２００名様に</a:t>
            </a:r>
            <a:r>
              <a:rPr lang="ja-JP" altLang="en-US" sz="2400" dirty="0">
                <a:solidFill>
                  <a:srgbClr val="A5002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粗品進呈</a:t>
            </a:r>
            <a:endParaRPr kumimoji="1" lang="ja-JP" altLang="en-US" sz="2400" dirty="0">
              <a:solidFill>
                <a:srgbClr val="A5002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517232" y="7668344"/>
            <a:ext cx="1531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一部対象外あり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7383B04-01D0-453A-AC45-9585FB6585CE}"/>
              </a:ext>
            </a:extLst>
          </p:cNvPr>
          <p:cNvSpPr txBox="1"/>
          <p:nvPr/>
        </p:nvSpPr>
        <p:spPr>
          <a:xfrm>
            <a:off x="3257523" y="2571627"/>
            <a:ext cx="3204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珈琲豆お買い上げの方に</a:t>
            </a:r>
          </a:p>
          <a:p>
            <a:r>
              <a:rPr lang="ja-JP" altLang="en-US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次回割引券進呈</a:t>
            </a:r>
            <a:endParaRPr kumimoji="1" lang="ja-JP" altLang="en-US" sz="2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F638F18-85EE-4CAD-B44C-4C69B9063B33}"/>
              </a:ext>
            </a:extLst>
          </p:cNvPr>
          <p:cNvSpPr txBox="1"/>
          <p:nvPr/>
        </p:nvSpPr>
        <p:spPr>
          <a:xfrm>
            <a:off x="21362" y="8028384"/>
            <a:ext cx="6858000" cy="107721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1750" cmpd="sng">
            <a:solidFill>
              <a:schemeClr val="accent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喫茶コーナー</a:t>
            </a:r>
          </a:p>
          <a:p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ブレンド珈琲ご注文の方</a:t>
            </a:r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２杯目</a:t>
            </a:r>
            <a:r>
              <a:rPr kumimoji="1" lang="ja-JP" altLang="en-US" sz="3200" dirty="0"/>
              <a:t>⇒</a:t>
            </a:r>
            <a:r>
              <a:rPr kumimoji="1" lang="ja-JP" altLang="en-US" sz="3200" u="sng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１００円</a:t>
            </a:r>
          </a:p>
        </p:txBody>
      </p:sp>
    </p:spTree>
    <p:extLst>
      <p:ext uri="{BB962C8B-B14F-4D97-AF65-F5344CB8AC3E}">
        <p14:creationId xmlns:p14="http://schemas.microsoft.com/office/powerpoint/2010/main" val="1154271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63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CRバジョカ廉書体</vt:lpstr>
      <vt:lpstr>HGP行書体</vt:lpstr>
      <vt:lpstr>HGP創英ﾌﾟﾚｾﾞﾝｽEB</vt:lpstr>
      <vt:lpstr>HGP創英角ﾎﾟｯﾌﾟ体</vt:lpstr>
      <vt:lpstr>HG創英角ﾎﾟｯﾌﾟ体</vt:lpstr>
      <vt:lpstr>ＭＳ Ｐゴシック</vt:lpstr>
      <vt:lpstr>ＭＳ 明朝</vt:lpstr>
      <vt:lpstr>Arial</vt:lpstr>
      <vt:lpstr>Calibri</vt:lpstr>
      <vt:lpstr>Times New Roman</vt:lpstr>
      <vt:lpstr>Office ​​テーマ</vt:lpstr>
      <vt:lpstr>感謝セール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３周年感謝セール</dc:title>
  <dc:creator>gen</dc:creator>
  <cp:lastModifiedBy>coffeeya-gen</cp:lastModifiedBy>
  <cp:revision>33</cp:revision>
  <dcterms:created xsi:type="dcterms:W3CDTF">2015-09-27T01:51:39Z</dcterms:created>
  <dcterms:modified xsi:type="dcterms:W3CDTF">2018-10-04T01:38:20Z</dcterms:modified>
</cp:coreProperties>
</file>